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pitchFamily="34" charset="0"/>
      <p:regular r:id="rId14"/>
    </p:embeddedFont>
    <p:embeddedFont>
      <p:font typeface="Arimo Bold" panose="020B0704020202020204" pitchFamily="34" charset="0"/>
      <p:regular r:id="rId15"/>
      <p:bold r:id="rId16"/>
    </p:embeddedFont>
    <p:embeddedFont>
      <p:font typeface="Poppins 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sv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81096" y="1357472"/>
            <a:ext cx="5561699" cy="5392307"/>
          </a:xfrm>
          <a:custGeom>
            <a:avLst/>
            <a:gdLst/>
            <a:ahLst/>
            <a:cxnLst/>
            <a:rect l="l" t="t" r="r" b="b"/>
            <a:pathLst>
              <a:path w="5561699" h="5392307">
                <a:moveTo>
                  <a:pt x="0" y="0"/>
                </a:moveTo>
                <a:lnTo>
                  <a:pt x="5561699" y="0"/>
                </a:lnTo>
                <a:lnTo>
                  <a:pt x="5561699" y="5392307"/>
                </a:lnTo>
                <a:lnTo>
                  <a:pt x="0" y="539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8911" t="-4548" r="-132178" b="-3084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33671" y="7655145"/>
            <a:ext cx="13420658" cy="127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23"/>
              </a:lnSpc>
              <a:spcBef>
                <a:spcPct val="0"/>
              </a:spcBef>
            </a:pPr>
            <a:r>
              <a:rPr lang="en-US" sz="7159" b="1">
                <a:solidFill>
                  <a:srgbClr val="008257"/>
                </a:solidFill>
                <a:latin typeface="Poppins Bold"/>
                <a:ea typeface="Poppins Bold"/>
                <a:cs typeface="Poppins Bold"/>
                <a:sym typeface="Poppins Bold"/>
              </a:rPr>
              <a:t>NIGERIAN SHIPPERS’ COUNCIL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8911" t="-4548" r="-132178" b="-3084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187407" y="4555480"/>
            <a:ext cx="1913186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</a:pPr>
            <a:r>
              <a:rPr lang="en-US" sz="6999" b="1" spc="-69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AOB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53052" y="1412909"/>
            <a:ext cx="7123212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8257"/>
                </a:solidFill>
                <a:latin typeface="Poppins Bold"/>
                <a:ea typeface="Poppins Bold"/>
                <a:cs typeface="Poppins Bold"/>
                <a:sym typeface="Poppins Bold"/>
              </a:rPr>
              <a:t>NIGERIAN SHIPPERS’ COUNCIL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8911" t="-4548" r="-132178" b="-3084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79604" y="4555480"/>
            <a:ext cx="5328791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</a:pPr>
            <a:r>
              <a:rPr lang="en-US" sz="6999" b="1" spc="-69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53052" y="1412909"/>
            <a:ext cx="7123212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8257"/>
                </a:solidFill>
                <a:latin typeface="Poppins Bold"/>
                <a:ea typeface="Poppins Bold"/>
                <a:cs typeface="Poppins Bold"/>
                <a:sym typeface="Poppins Bold"/>
              </a:rPr>
              <a:t>NIGERIAN SHIPPERS’ COUNCIL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81096" y="1357472"/>
            <a:ext cx="5561699" cy="5392307"/>
          </a:xfrm>
          <a:custGeom>
            <a:avLst/>
            <a:gdLst/>
            <a:ahLst/>
            <a:cxnLst/>
            <a:rect l="l" t="t" r="r" b="b"/>
            <a:pathLst>
              <a:path w="5561699" h="5392307">
                <a:moveTo>
                  <a:pt x="0" y="0"/>
                </a:moveTo>
                <a:lnTo>
                  <a:pt x="5561699" y="0"/>
                </a:lnTo>
                <a:lnTo>
                  <a:pt x="5561699" y="5392307"/>
                </a:lnTo>
                <a:lnTo>
                  <a:pt x="0" y="539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8911" t="-4548" r="-132178" b="-3084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33671" y="7655145"/>
            <a:ext cx="13420658" cy="127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23"/>
              </a:lnSpc>
              <a:spcBef>
                <a:spcPct val="0"/>
              </a:spcBef>
            </a:pPr>
            <a:r>
              <a:rPr lang="en-US" sz="7159" b="1">
                <a:solidFill>
                  <a:srgbClr val="008257"/>
                </a:solidFill>
                <a:latin typeface="Poppins Bold"/>
                <a:ea typeface="Poppins Bold"/>
                <a:cs typeface="Poppins Bold"/>
                <a:sym typeface="Poppins Bold"/>
              </a:rPr>
              <a:t>NIGERIAN SHIPPERS’ COUNCIL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8911" t="-4548" r="-132178" b="-3084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71532" y="2748527"/>
            <a:ext cx="2344936" cy="62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400" b="1" spc="-44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AGENDA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65112" y="3888996"/>
            <a:ext cx="8957775" cy="505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9" lvl="1" indent="-442594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Introduction</a:t>
            </a:r>
          </a:p>
          <a:p>
            <a:pPr marL="885189" lvl="1" indent="-442594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Opening Remarks</a:t>
            </a:r>
          </a:p>
          <a:p>
            <a:pPr marL="885189" lvl="1" indent="-442594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Purpose of visit / Presentation</a:t>
            </a:r>
          </a:p>
          <a:p>
            <a:pPr marL="885189" lvl="1" indent="-442594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Response</a:t>
            </a:r>
          </a:p>
          <a:p>
            <a:pPr marL="885189" lvl="1" indent="-442594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AOB</a:t>
            </a:r>
          </a:p>
          <a:p>
            <a:pPr marL="885189" lvl="1" indent="-442594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Closing</a:t>
            </a:r>
          </a:p>
          <a:p>
            <a:pPr marL="885189" lvl="1" indent="-442594" algn="l">
              <a:lnSpc>
                <a:spcPts val="5739"/>
              </a:lnSpc>
              <a:spcBef>
                <a:spcPct val="0"/>
              </a:spcBef>
              <a:buFont typeface="Arial"/>
              <a:buChar char="•"/>
            </a:pPr>
            <a:r>
              <a:rPr lang="en-US" sz="4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Group Photograph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8574" y="-1591506"/>
            <a:ext cx="20066574" cy="12373319"/>
          </a:xfrm>
          <a:custGeom>
            <a:avLst/>
            <a:gdLst/>
            <a:ahLst/>
            <a:cxnLst/>
            <a:rect l="l" t="t" r="r" b="b"/>
            <a:pathLst>
              <a:path w="20066574" h="12373319">
                <a:moveTo>
                  <a:pt x="0" y="0"/>
                </a:moveTo>
                <a:lnTo>
                  <a:pt x="20066574" y="0"/>
                </a:lnTo>
                <a:lnTo>
                  <a:pt x="20066574" y="12373319"/>
                </a:lnTo>
                <a:lnTo>
                  <a:pt x="0" y="12373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8911" t="-4548" r="-132178" b="-3084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85270" y="3530021"/>
            <a:ext cx="9917460" cy="554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Nigeria we hail thee,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Our own dear native land,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Though tribe and tongue may differ,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 brotherhood, we stand,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Nigerians all, and proud to serve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Our sovereign Motherland.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4643" y="2299713"/>
            <a:ext cx="5538713" cy="59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400" b="1" spc="-4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NATIONAL ANTHEM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8574" y="-1591506"/>
            <a:ext cx="20066574" cy="12373319"/>
          </a:xfrm>
          <a:custGeom>
            <a:avLst/>
            <a:gdLst/>
            <a:ahLst/>
            <a:cxnLst/>
            <a:rect l="l" t="t" r="r" b="b"/>
            <a:pathLst>
              <a:path w="20066574" h="12373319">
                <a:moveTo>
                  <a:pt x="0" y="0"/>
                </a:moveTo>
                <a:lnTo>
                  <a:pt x="20066574" y="0"/>
                </a:lnTo>
                <a:lnTo>
                  <a:pt x="20066574" y="12373319"/>
                </a:lnTo>
                <a:lnTo>
                  <a:pt x="0" y="12373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8911" t="-4548" r="-132178" b="-3084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00967" y="3540106"/>
            <a:ext cx="9898168" cy="552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Our flag shall be a symbol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That truth and justice reign,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 peace or battle honour’d,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And this we count as gain,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 hand on to our children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 banner without stain.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00886" y="2710928"/>
            <a:ext cx="5538713" cy="59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400" b="1" spc="-4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NATIONAL ANTHEM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8574" y="-1591506"/>
            <a:ext cx="20066574" cy="12373319"/>
          </a:xfrm>
          <a:custGeom>
            <a:avLst/>
            <a:gdLst/>
            <a:ahLst/>
            <a:cxnLst/>
            <a:rect l="l" t="t" r="r" b="b"/>
            <a:pathLst>
              <a:path w="20066574" h="12373319">
                <a:moveTo>
                  <a:pt x="0" y="0"/>
                </a:moveTo>
                <a:lnTo>
                  <a:pt x="20066574" y="0"/>
                </a:lnTo>
                <a:lnTo>
                  <a:pt x="20066574" y="12373319"/>
                </a:lnTo>
                <a:lnTo>
                  <a:pt x="0" y="12373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8911" t="-4548" r="-132178" b="-3084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00967" y="3540106"/>
            <a:ext cx="9898168" cy="552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 God of all creation,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Grant this our one request,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Help us to build a nation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Where no man is oppressed,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And so with peace and plenty</a:t>
            </a:r>
          </a:p>
          <a:p>
            <a:pPr algn="ctr">
              <a:lnSpc>
                <a:spcPts val="7354"/>
              </a:lnSpc>
            </a:pPr>
            <a:r>
              <a:rPr lang="en-US" sz="4352" spc="26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Nigeria may be blessed.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00886" y="2710928"/>
            <a:ext cx="5462513" cy="59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400" b="1" spc="-4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NATIONAL ANTHEM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8574" y="-1591506"/>
            <a:ext cx="20066574" cy="12373319"/>
          </a:xfrm>
          <a:custGeom>
            <a:avLst/>
            <a:gdLst/>
            <a:ahLst/>
            <a:cxnLst/>
            <a:rect l="l" t="t" r="r" b="b"/>
            <a:pathLst>
              <a:path w="20066574" h="12373319">
                <a:moveTo>
                  <a:pt x="0" y="0"/>
                </a:moveTo>
                <a:lnTo>
                  <a:pt x="20066574" y="0"/>
                </a:lnTo>
                <a:lnTo>
                  <a:pt x="20066574" y="12373319"/>
                </a:lnTo>
                <a:lnTo>
                  <a:pt x="0" y="12373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8911" t="-4548" r="-132178" b="-3084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00200" y="3651373"/>
            <a:ext cx="14703995" cy="4634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 pledge to Nigeria my country.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 be faithful, loyal and honest.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 serve Nigeria with all my strength.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 defend her unity, and uphold her honor and glory.</a:t>
            </a:r>
          </a:p>
          <a:p>
            <a:pPr algn="ctr">
              <a:lnSpc>
                <a:spcPts val="7354"/>
              </a:lnSpc>
            </a:pPr>
            <a:r>
              <a:rPr lang="en-US" sz="4352" spc="26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So help me God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66050" y="2710928"/>
            <a:ext cx="3155900" cy="62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400" b="1" spc="-4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THE PLEDGE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6817" y="0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0" y="0"/>
                </a:moveTo>
                <a:lnTo>
                  <a:pt x="2007679" y="0"/>
                </a:lnTo>
                <a:lnTo>
                  <a:pt x="2007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68023" y="626377"/>
            <a:ext cx="2951954" cy="2862046"/>
          </a:xfrm>
          <a:custGeom>
            <a:avLst/>
            <a:gdLst/>
            <a:ahLst/>
            <a:cxnLst/>
            <a:rect l="l" t="t" r="r" b="b"/>
            <a:pathLst>
              <a:path w="2951954" h="2862046">
                <a:moveTo>
                  <a:pt x="0" y="0"/>
                </a:moveTo>
                <a:lnTo>
                  <a:pt x="2951954" y="0"/>
                </a:lnTo>
                <a:lnTo>
                  <a:pt x="2951954" y="2862046"/>
                </a:lnTo>
                <a:lnTo>
                  <a:pt x="0" y="28620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38911" t="-4548" r="-132178" b="-3084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49923" y="5765763"/>
            <a:ext cx="13588154" cy="212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4199" b="1" spc="-41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PRESENTATION BY GITMATRIX TO THE ES/CEO OF THE NIGERIAN SHIPPERS’ COUNCIL ON 27TH FEBRUARY, 2025 AT THE COUNCIL’S HEAD OFFICE, LAGOS.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72869" y="3960826"/>
            <a:ext cx="7123212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8257"/>
                </a:solidFill>
                <a:latin typeface="Poppins Bold"/>
                <a:ea typeface="Poppins Bold"/>
                <a:cs typeface="Poppins Bold"/>
                <a:sym typeface="Poppins Bold"/>
              </a:rPr>
              <a:t>NIGERIAN SHIPPERS’ COUNCIL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8911" t="-4548" r="-132178" b="-3084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53691" y="4555480"/>
            <a:ext cx="15180618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</a:pPr>
            <a:r>
              <a:rPr lang="en-US" sz="6999" b="1" spc="-69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PURPOSE OF VISIT / PRESENTATION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53052" y="1412909"/>
            <a:ext cx="7123212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8257"/>
                </a:solidFill>
                <a:latin typeface="Poppins Bold"/>
                <a:ea typeface="Poppins Bold"/>
                <a:cs typeface="Poppins Bold"/>
                <a:sym typeface="Poppins Bold"/>
              </a:rPr>
              <a:t>NIGERIAN SHIPPERS’ COUNCIL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53394" y="-267837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5" y="0"/>
                </a:lnTo>
                <a:lnTo>
                  <a:pt x="1901715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15226760" y="6686266"/>
            <a:ext cx="2007680" cy="4114800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2782" y="9258300"/>
            <a:ext cx="1901715" cy="1740861"/>
          </a:xfrm>
          <a:custGeom>
            <a:avLst/>
            <a:gdLst/>
            <a:ahLst/>
            <a:cxnLst/>
            <a:rect l="l" t="t" r="r" b="b"/>
            <a:pathLst>
              <a:path w="1901715" h="1740861">
                <a:moveTo>
                  <a:pt x="0" y="0"/>
                </a:moveTo>
                <a:lnTo>
                  <a:pt x="1901714" y="0"/>
                </a:lnTo>
                <a:lnTo>
                  <a:pt x="1901714" y="1740861"/>
                </a:lnTo>
                <a:lnTo>
                  <a:pt x="0" y="1740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9245" y="1028700"/>
            <a:ext cx="1616481" cy="1567248"/>
          </a:xfrm>
          <a:custGeom>
            <a:avLst/>
            <a:gdLst/>
            <a:ahLst/>
            <a:cxnLst/>
            <a:rect l="l" t="t" r="r" b="b"/>
            <a:pathLst>
              <a:path w="1616481" h="1567248">
                <a:moveTo>
                  <a:pt x="0" y="0"/>
                </a:moveTo>
                <a:lnTo>
                  <a:pt x="1616482" y="0"/>
                </a:lnTo>
                <a:lnTo>
                  <a:pt x="1616482" y="1567248"/>
                </a:lnTo>
                <a:lnTo>
                  <a:pt x="0" y="15672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8911" t="-4548" r="-132178" b="-3084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617491" y="4555480"/>
            <a:ext cx="11053018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</a:pPr>
            <a:r>
              <a:rPr lang="en-US" sz="6999" b="1" spc="-69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RESPONSE BY THE ES/CEO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53052" y="1412909"/>
            <a:ext cx="7123212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008257"/>
                </a:solidFill>
                <a:latin typeface="Poppins Bold"/>
                <a:ea typeface="Poppins Bold"/>
                <a:cs typeface="Poppins Bold"/>
                <a:sym typeface="Poppins Bold"/>
              </a:rPr>
              <a:t>NIGERIAN SHIPPERS’ COUNCIL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236</Words>
  <Application>Microsoft Macintosh PowerPoint</Application>
  <PresentationFormat>Custom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Arimo</vt:lpstr>
      <vt:lpstr>Poppins Bold</vt:lpstr>
      <vt:lpstr>Arimo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Nigerian shippers’ council</dc:title>
  <cp:lastModifiedBy>Microsoft Office User</cp:lastModifiedBy>
  <cp:revision>2</cp:revision>
  <dcterms:created xsi:type="dcterms:W3CDTF">2006-08-16T00:00:00Z</dcterms:created>
  <dcterms:modified xsi:type="dcterms:W3CDTF">2025-11-05T09:29:12Z</dcterms:modified>
  <dc:identifier>DAGhJ5g-A04</dc:identifier>
</cp:coreProperties>
</file>