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N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E952F7-87D9-4CA0-8E98-8841466F66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306202-73E1-491C-BF92-D7AAB15359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FCA75E-46A2-4C08-A569-2992426C12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40332-7522-4C02-84A0-47613B532FCE}" type="datetimeFigureOut">
              <a:rPr lang="en-NG" smtClean="0"/>
              <a:t>10/06/2026</a:t>
            </a:fld>
            <a:endParaRPr lang="en-N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01CECC-D76E-4206-BA50-0D0DC3B533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BB83AD-93A7-4294-8A7C-5993C7947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31596-6E2D-4E3E-9131-3C9FC19BE95C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2599804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B36067-A442-468C-A5CE-3192E15B86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ED1C575-B06F-49F5-83EF-431C5740DC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07945C-D444-430F-B70F-E02D3CD7FE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40332-7522-4C02-84A0-47613B532FCE}" type="datetimeFigureOut">
              <a:rPr lang="en-NG" smtClean="0"/>
              <a:t>10/06/2026</a:t>
            </a:fld>
            <a:endParaRPr lang="en-N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D920E7-C761-446A-B8D4-43D6BC366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9B4419-80CC-424A-997F-7DE04F18D1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31596-6E2D-4E3E-9131-3C9FC19BE95C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3515742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7D445C2-0EAE-4E6A-A2AE-7613A72EF6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2EF509-6080-4280-A66A-02BC22E365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97AC41-D7E6-47C9-9CB0-B6BEDAE7BD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40332-7522-4C02-84A0-47613B532FCE}" type="datetimeFigureOut">
              <a:rPr lang="en-NG" smtClean="0"/>
              <a:t>10/06/2026</a:t>
            </a:fld>
            <a:endParaRPr lang="en-N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E18ED2-2186-4474-8DCA-CDE3FC906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BCAACF-648D-47C8-8E26-9665EA08F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31596-6E2D-4E3E-9131-3C9FC19BE95C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3332105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7BBBB-0CFD-47D7-A5D4-C36582C3FC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D44FCD-5800-47F0-A7B9-78EAAB9947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B3891E-A14F-45BD-97DF-15966FC1A1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40332-7522-4C02-84A0-47613B532FCE}" type="datetimeFigureOut">
              <a:rPr lang="en-NG" smtClean="0"/>
              <a:t>10/06/2026</a:t>
            </a:fld>
            <a:endParaRPr lang="en-N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EB7283-ECF2-4A0A-8DA3-4EDB68C0A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BBB701-7517-42EF-96E2-511547831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31596-6E2D-4E3E-9131-3C9FC19BE95C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2342476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AE8FE5-51F6-4178-85B3-107F3D363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41A4A4-1288-444F-999A-82CA402F86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76E5CD-3528-4679-A429-6932E1B7E3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40332-7522-4C02-84A0-47613B532FCE}" type="datetimeFigureOut">
              <a:rPr lang="en-NG" smtClean="0"/>
              <a:t>10/06/2026</a:t>
            </a:fld>
            <a:endParaRPr lang="en-N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8561FD-F5AE-4D56-8D6C-88302F3AA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C671BE-6EFE-46E8-93BF-64FADCF2A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31596-6E2D-4E3E-9131-3C9FC19BE95C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715719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A5F413-DDA8-4884-8EDE-376BD5F851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3C4732-663F-404A-93E7-AE0F2738EE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G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ABF19A-20AB-4D78-916E-7D17C7AB2A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G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77792E-3BD7-4826-8F8A-6843D16797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40332-7522-4C02-84A0-47613B532FCE}" type="datetimeFigureOut">
              <a:rPr lang="en-NG" smtClean="0"/>
              <a:t>10/06/2026</a:t>
            </a:fld>
            <a:endParaRPr lang="en-N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FE928B-6691-4317-8003-6AEA357F3F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503EE8-E6D6-4BAD-AECA-C54921D74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31596-6E2D-4E3E-9131-3C9FC19BE95C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4013320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AF1BBB-2F03-49E4-9C9B-15582A1042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04EEC1-EE4E-4F38-9196-4618F73370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7E3015A-0DFA-4865-8A1B-6A2E929D6A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G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ECB74B-26A1-4294-B423-3EC92E56CE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BE5AB0-0252-44D0-99A2-BDFBF92EBD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G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D224E2A-C7F1-4827-ADB8-ADFB4FF78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40332-7522-4C02-84A0-47613B532FCE}" type="datetimeFigureOut">
              <a:rPr lang="en-NG" smtClean="0"/>
              <a:t>10/06/2026</a:t>
            </a:fld>
            <a:endParaRPr lang="en-NG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670F14-3A11-4516-B4AD-9A5764314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07335A-358E-467F-B2D2-FD339B42E1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31596-6E2D-4E3E-9131-3C9FC19BE95C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1875394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3B8813-F8E4-49FD-B0EC-5398333403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745425C-0106-4B93-9A73-B672154DC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40332-7522-4C02-84A0-47613B532FCE}" type="datetimeFigureOut">
              <a:rPr lang="en-NG" smtClean="0"/>
              <a:t>10/06/2026</a:t>
            </a:fld>
            <a:endParaRPr lang="en-N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B6F41D-F869-4F43-812C-BE88988AFD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CB2C81-3482-4D1F-B971-223A8F2E17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31596-6E2D-4E3E-9131-3C9FC19BE95C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3228871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13B9DB2-6146-40FD-A4F6-1E8C7D5976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40332-7522-4C02-84A0-47613B532FCE}" type="datetimeFigureOut">
              <a:rPr lang="en-NG" smtClean="0"/>
              <a:t>10/06/2026</a:t>
            </a:fld>
            <a:endParaRPr lang="en-NG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50E4E40-D8F0-4393-9DCE-9FB0ACD05C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54EEF2-0690-4416-8185-A362432CE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31596-6E2D-4E3E-9131-3C9FC19BE95C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1849580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0B7353-F1EB-4A43-A9F8-31A8236F4F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EB8B3B-62A4-4C61-A85E-1851B6CFB9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92A5B8-3F33-4CD7-9A73-CBB4417BBB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80F1DE-413A-4766-9B57-18AF8BE6B2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40332-7522-4C02-84A0-47613B532FCE}" type="datetimeFigureOut">
              <a:rPr lang="en-NG" smtClean="0"/>
              <a:t>10/06/2026</a:t>
            </a:fld>
            <a:endParaRPr lang="en-N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57FB92-5A44-4B75-964A-34F61ABA72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2D239F-2443-4019-B0F8-655603C9CF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31596-6E2D-4E3E-9131-3C9FC19BE95C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1508150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DA1FC2-AB74-4228-ADA3-E023DC36AB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AA6B656-8AFA-4A21-934A-5C411F7506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7B7AD6-29A9-415E-988B-EC180446B7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51077E-09C4-4A5F-896F-FF503E3261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40332-7522-4C02-84A0-47613B532FCE}" type="datetimeFigureOut">
              <a:rPr lang="en-NG" smtClean="0"/>
              <a:t>10/06/2026</a:t>
            </a:fld>
            <a:endParaRPr lang="en-N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6F9CC3-9730-463C-AFB6-72F941146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D5BFF1-9B0F-41F6-9247-1BC800880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31596-6E2D-4E3E-9131-3C9FC19BE95C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3669855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6DD925-C863-4A06-995A-E594253BBA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627CEF-A1CE-43DF-92EE-014FDC5C24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296804-9FC7-4F6B-B1F7-2087CE2422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740332-7522-4C02-84A0-47613B532FCE}" type="datetimeFigureOut">
              <a:rPr lang="en-NG" smtClean="0"/>
              <a:t>10/06/2026</a:t>
            </a:fld>
            <a:endParaRPr lang="en-N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D355D3-273C-4033-80CD-33B8A3ACF0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9C8A09-569B-4F9C-973E-C111435846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31596-6E2D-4E3E-9131-3C9FC19BE95C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2385281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N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A01362-7FD5-49F8-B49F-D54CC663F49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B8DB10-86D7-4B6A-AC57-54AF77FFEE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20938867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Bankole victor</dc:creator>
  <cp:lastModifiedBy>Bankole victor</cp:lastModifiedBy>
  <cp:revision>1</cp:revision>
  <dcterms:created xsi:type="dcterms:W3CDTF">2026-06-10T12:05:21Z</dcterms:created>
  <dcterms:modified xsi:type="dcterms:W3CDTF">2026-06-10T12:05:40Z</dcterms:modified>
</cp:coreProperties>
</file>