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952F7-87D9-4CA0-8E98-8841466F6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06202-73E1-491C-BF92-D7AAB1535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CA75E-46A2-4C08-A569-2992426C1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1CECC-D76E-4206-BA50-0D0DC3B5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B83AD-93A7-4294-8A7C-5993C7947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59980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36067-A442-468C-A5CE-3192E15B8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D1C575-B06F-49F5-83EF-431C5740D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7945C-D444-430F-B70F-E02D3CD7F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920E7-C761-446A-B8D4-43D6BC366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B4419-80CC-424A-997F-7DE04F18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515742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D445C2-0EAE-4E6A-A2AE-7613A72EF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EF509-6080-4280-A66A-02BC22E36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7AC41-D7E6-47C9-9CB0-B6BEDAE7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18ED2-2186-4474-8DCA-CDE3FC906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CAACF-648D-47C8-8E26-9665EA08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33210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7BBBB-0CFD-47D7-A5D4-C36582C3F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44FCD-5800-47F0-A7B9-78EAAB994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3891E-A14F-45BD-97DF-15966FC1A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B7283-ECF2-4A0A-8DA3-4EDB68C0A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BB701-7517-42EF-96E2-511547831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34247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8FE5-51F6-4178-85B3-107F3D36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41A4A4-1288-444F-999A-82CA402F8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6E5CD-3528-4679-A429-6932E1B7E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561FD-F5AE-4D56-8D6C-88302F3A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671BE-6EFE-46E8-93BF-64FADCF2A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71571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F413-DDA8-4884-8EDE-376BD5F85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C4732-663F-404A-93E7-AE0F2738E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ABF19A-20AB-4D78-916E-7D17C7AB2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7792E-3BD7-4826-8F8A-6843D167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E928B-6691-4317-8003-6AEA357F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03EE8-E6D6-4BAD-AECA-C54921D7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01332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F1BBB-2F03-49E4-9C9B-15582A104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4EEC1-EE4E-4F38-9196-4618F7337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3015A-0DFA-4865-8A1B-6A2E929D6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CB74B-26A1-4294-B423-3EC92E56C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E5AB0-0252-44D0-99A2-BDFBF92EBD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224E2A-C7F1-4827-ADB8-ADFB4FF78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670F14-3A11-4516-B4AD-9A576431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7335A-358E-467F-B2D2-FD339B42E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87539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B8813-F8E4-49FD-B0EC-53983334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5425C-0106-4B93-9A73-B672154DC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B6F41D-F869-4F43-812C-BE88988AF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CB2C81-3482-4D1F-B971-223A8F2E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22887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B9DB2-6146-40FD-A4F6-1E8C7D597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0E4E40-D8F0-4393-9DCE-9FB0ACD0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4EEF2-0690-4416-8185-A362432C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84958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B7353-F1EB-4A43-A9F8-31A8236F4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B8B3B-62A4-4C61-A85E-1851B6CFB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2A5B8-3F33-4CD7-9A73-CBB4417BB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0F1DE-413A-4766-9B57-18AF8BE6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7FB92-5A44-4B75-964A-34F61ABA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D239F-2443-4019-B0F8-655603C9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0815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A1FC2-AB74-4228-ADA3-E023DC36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6B656-8AFA-4A21-934A-5C411F7506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B7AD6-29A9-415E-988B-EC180446B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1077E-09C4-4A5F-896F-FF503E326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F9CC3-9730-463C-AFB6-72F941146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5BFF1-9B0F-41F6-9247-1BC80088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66985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DD925-C863-4A06-995A-E594253BB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27CEF-A1CE-43DF-92EE-014FDC5C2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96804-9FC7-4F6B-B1F7-2087CE2422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40332-7522-4C02-84A0-47613B532FCE}" type="datetimeFigureOut">
              <a:rPr lang="en-NG" smtClean="0"/>
              <a:t>10/06/2026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355D3-273C-4033-80CD-33B8A3ACF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C8A09-569B-4F9C-973E-C11143584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1596-6E2D-4E3E-9131-3C9FC19BE95C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385281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01362-7FD5-49F8-B49F-D54CC663F4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B8DB10-86D7-4B6A-AC57-54AF77FFEE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0" i="0">
                <a:solidFill>
                  <a:srgbClr val="0F172A"/>
                </a:solidFill>
                <a:effectLst/>
                <a:latin typeface="Calibri" panose="020F0502020204030204" pitchFamily="34" charset="0"/>
              </a:rPr>
              <a:t>Here are some ways to add up numbers in Excel:</a:t>
            </a:r>
          </a:p>
          <a:p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93886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Bankole victor</dc:creator>
  <cp:lastModifiedBy>Bankole victor</cp:lastModifiedBy>
  <cp:revision>2</cp:revision>
  <dcterms:created xsi:type="dcterms:W3CDTF">2026-06-10T12:05:21Z</dcterms:created>
  <dcterms:modified xsi:type="dcterms:W3CDTF">2026-06-10T12:07:58Z</dcterms:modified>
</cp:coreProperties>
</file>